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37621D-2EE0-46AC-BE0F-493D68ED9CD2}">
  <a:tblStyle styleId="{EC37621D-2EE0-46AC-BE0F-493D68ED9C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a9f06550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1a9f06550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configure our firewalls and systems to mitigate these vulnerabilities based on the SEIM data?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1a9f06550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1a9f06550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81.png"/><Relationship Id="rId6" Type="http://schemas.openxmlformats.org/officeDocument/2006/relationships/image" Target="../media/image74.png"/><Relationship Id="rId7" Type="http://schemas.openxmlformats.org/officeDocument/2006/relationships/image" Target="../media/image79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89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image" Target="../media/image85.png"/><Relationship Id="rId7" Type="http://schemas.openxmlformats.org/officeDocument/2006/relationships/image" Target="../media/image93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Relationship Id="rId4" Type="http://schemas.openxmlformats.org/officeDocument/2006/relationships/image" Target="../media/image1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[Brute Force]</a:t>
            </a:r>
            <a:endParaRPr/>
          </a:p>
        </p:txBody>
      </p:sp>
      <p:sp>
        <p:nvSpPr>
          <p:cNvPr id="1136" name="Google Shape;113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uses Hydra to brute force Ashton’s password with his user name…..ashton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allows user shell access to the target machine in order to obtain the secret files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8" name="Google Shape;114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2" name="Google Shape;11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25" y="2171900"/>
            <a:ext cx="34099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4"/>
          <p:cNvSpPr txBox="1"/>
          <p:nvPr>
            <p:ph type="title"/>
          </p:nvPr>
        </p:nvSpPr>
        <p:spPr>
          <a:xfrm>
            <a:off x="-12425" y="7620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of poor security configuration and integrity</a:t>
            </a:r>
            <a:endParaRPr/>
          </a:p>
        </p:txBody>
      </p:sp>
      <p:sp>
        <p:nvSpPr>
          <p:cNvPr id="1158" name="Google Shape;1158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0" y="1505550"/>
            <a:ext cx="8327974" cy="25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6" name="Google Shape;1166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3" name="Google Shape;117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About 6pm (not in VM time) is when </a:t>
            </a:r>
            <a:r>
              <a:rPr lang="en" sz="1200"/>
              <a:t>scan</a:t>
            </a:r>
            <a:r>
              <a:rPr lang="en" sz="1200"/>
              <a:t> started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20,062 packets were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Nmap ping scans sends request to the 443 port, so filtering that showed results below</a:t>
            </a:r>
            <a:endParaRPr sz="1200"/>
          </a:p>
        </p:txBody>
      </p:sp>
      <p:pic>
        <p:nvPicPr>
          <p:cNvPr id="1176" name="Google Shape;11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409299" cy="36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7"/>
          <p:cNvSpPr txBox="1"/>
          <p:nvPr>
            <p:ph idx="1" type="subTitle"/>
          </p:nvPr>
        </p:nvSpPr>
        <p:spPr>
          <a:xfrm>
            <a:off x="3663050" y="5889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requests </a:t>
            </a:r>
            <a:r>
              <a:rPr lang="en" sz="1200"/>
              <a:t>occurred</a:t>
            </a:r>
            <a:r>
              <a:rPr lang="en" sz="1200"/>
              <a:t> at around 6:30pm, contained 18 requests for secret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Secret files were requested, contained the instructions to use webdav to ssh into the capstone vm</a:t>
            </a:r>
            <a:endParaRPr sz="1200"/>
          </a:p>
        </p:txBody>
      </p:sp>
      <p:pic>
        <p:nvPicPr>
          <p:cNvPr id="1187" name="Google Shape;1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00" y="1467763"/>
            <a:ext cx="71247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67"/>
          <p:cNvSpPr/>
          <p:nvPr/>
        </p:nvSpPr>
        <p:spPr>
          <a:xfrm>
            <a:off x="923925" y="2087850"/>
            <a:ext cx="6286500" cy="51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/>
          <p:nvPr/>
        </p:nvSpPr>
        <p:spPr>
          <a:xfrm>
            <a:off x="923925" y="2916525"/>
            <a:ext cx="6286500" cy="51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7" name="Google Shape;1197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21,504 </a:t>
            </a:r>
            <a:r>
              <a:rPr lang="en" sz="1200"/>
              <a:t>attempts</a:t>
            </a:r>
            <a:r>
              <a:rPr lang="en" sz="1200"/>
              <a:t> were made for brute force attack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96 requests were made before password was found</a:t>
            </a:r>
            <a:endParaRPr sz="1200"/>
          </a:p>
        </p:txBody>
      </p:sp>
      <p:pic>
        <p:nvPicPr>
          <p:cNvPr id="1200" name="Google Shape;12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500350"/>
            <a:ext cx="8605200" cy="2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" y="2202174"/>
            <a:ext cx="4457699" cy="2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8" name="Google Shape;1208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9" name="Google Shape;120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18 requests were made for webdav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Shell.php file was requested, which is what redteam put on the victim machine as apart of listening in the shell attack</a:t>
            </a:r>
            <a:endParaRPr sz="1200"/>
          </a:p>
        </p:txBody>
      </p:sp>
      <p:pic>
        <p:nvPicPr>
          <p:cNvPr id="1212" name="Google Shape;12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75" y="1569238"/>
            <a:ext cx="71247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9"/>
          <p:cNvSpPr/>
          <p:nvPr/>
        </p:nvSpPr>
        <p:spPr>
          <a:xfrm>
            <a:off x="790575" y="2219325"/>
            <a:ext cx="70677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9"/>
          <p:cNvSpPr/>
          <p:nvPr/>
        </p:nvSpPr>
        <p:spPr>
          <a:xfrm>
            <a:off x="790575" y="3236175"/>
            <a:ext cx="7067700" cy="5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8" name="Google Shape;122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an alarm that detects port scans that are aggressive or for when nmap is used at all.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Set an alarm for when a rarely used port is scanned (7,9,19)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Scans of rarely used ports of a few or more should trigger an alarm.</a:t>
            </a:r>
            <a:endParaRPr sz="1400"/>
          </a:p>
        </p:txBody>
      </p:sp>
      <p:sp>
        <p:nvSpPr>
          <p:cNvPr id="1230" name="Google Shape;1230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mitigate port scans you could allow only local network access and deny </a:t>
            </a:r>
            <a:r>
              <a:rPr lang="en" sz="1400"/>
              <a:t>external</a:t>
            </a:r>
            <a:r>
              <a:rPr lang="en" sz="1400"/>
              <a:t> traffic.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Redirect to a honeypot.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Iptables to </a:t>
            </a:r>
            <a:r>
              <a:rPr lang="en" sz="1400"/>
              <a:t>set up</a:t>
            </a:r>
            <a:r>
              <a:rPr lang="en" sz="1400"/>
              <a:t> a honeypot and create logs to highlight the intrusion on a monitoring dashboard.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6" name="Google Shape;123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We can set alarms to trigger when sensitive directory is accessed more than a number of times in a given period of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</a:t>
            </a:r>
            <a:r>
              <a:rPr lang="en" sz="1400"/>
              <a:t> will be 3x.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8" name="Google Shape;123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</a:t>
            </a:r>
            <a:r>
              <a:rPr lang="en" sz="1400"/>
              <a:t>directory</a:t>
            </a:r>
            <a:r>
              <a:rPr lang="en" sz="1400"/>
              <a:t> from main file server to remove from public view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“</a:t>
            </a:r>
            <a:r>
              <a:rPr lang="en" sz="1400">
                <a:solidFill>
                  <a:schemeClr val="dk1"/>
                </a:solidFill>
                <a:highlight>
                  <a:schemeClr val="accent6"/>
                </a:highlight>
              </a:rPr>
              <a:t>rm -r ../company_files</a:t>
            </a:r>
            <a:r>
              <a:rPr lang="en" sz="1400">
                <a:solidFill>
                  <a:schemeClr val="dk1"/>
                </a:solidFill>
              </a:rPr>
              <a:t>”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Don't</a:t>
            </a:r>
            <a:r>
              <a:rPr lang="en" sz="1400"/>
              <a:t> </a:t>
            </a:r>
            <a:r>
              <a:rPr lang="en" sz="1400"/>
              <a:t>announce</a:t>
            </a:r>
            <a:r>
              <a:rPr lang="en" sz="1400"/>
              <a:t> the path to secret folder in any documents.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Firewalld Configurations: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rgbClr val="FFFF00"/>
                </a:highlight>
              </a:rPr>
              <a:t>“sudo firewalld-cmd </a:t>
            </a:r>
            <a:r>
              <a:rPr lang="en" sz="1400">
                <a:highlight>
                  <a:srgbClr val="FFFF00"/>
                </a:highlight>
              </a:rPr>
              <a:t>--permanent--new-zone=encrypted”</a:t>
            </a:r>
            <a:endParaRPr sz="1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Add verified IP address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rgbClr val="FFFF00"/>
                </a:highlight>
              </a:rPr>
              <a:t>“sudo firewall-cmd --zone=drop --permanent --add-source=&lt;IP&gt;”</a:t>
            </a:r>
            <a:endParaRPr sz="1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4" name="Google Shape;124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critical alarm can be set if there are more than 10 attempts on the same user account trying to be accessed. While also setting low level alarms for more than 3 failed attempts. Also, alert triggers can be based on established trends of each user.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Follow </a:t>
            </a:r>
            <a:r>
              <a:rPr lang="en" sz="1400"/>
              <a:t>windows</a:t>
            </a:r>
            <a:r>
              <a:rPr lang="en" sz="1400"/>
              <a:t> server lockout policy (something like Local Group Policy Editor GPE)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6" name="Google Shape;1246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Direct Brute Force Attackers to a Honeypot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Create a blacklist of malicious IPs based on attempts in the past 6 months and can lead to re-education if an employee is involved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Password complexity requirement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MFA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CAPCHAs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account lockouts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account timeouts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2" name="Google Shape;125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4"/>
          <p:cNvSpPr txBox="1"/>
          <p:nvPr>
            <p:ph idx="2" type="subTitle"/>
          </p:nvPr>
        </p:nvSpPr>
        <p:spPr>
          <a:xfrm>
            <a:off x="-123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and alert any time </a:t>
            </a:r>
            <a:r>
              <a:rPr lang="en" sz="1400"/>
              <a:t>directory</a:t>
            </a:r>
            <a:r>
              <a:rPr lang="en" sz="1400"/>
              <a:t> is accessed by a user other than the user with proper clearance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whitelist of trusted ip and review every 6 months, set alerts for any non-whitelisted IP trying to connect to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 HTTP GET  request, set an </a:t>
            </a:r>
            <a:r>
              <a:rPr lang="en" sz="1400"/>
              <a:t>alarm</a:t>
            </a:r>
            <a:r>
              <a:rPr lang="en" sz="1400"/>
              <a:t> that activates on an ip </a:t>
            </a:r>
            <a:r>
              <a:rPr lang="en" sz="1400"/>
              <a:t>address</a:t>
            </a:r>
            <a:r>
              <a:rPr lang="en" sz="1400"/>
              <a:t> that tries to </a:t>
            </a:r>
            <a:r>
              <a:rPr lang="en" sz="1400"/>
              <a:t>access</a:t>
            </a:r>
            <a:r>
              <a:rPr lang="en" sz="1400"/>
              <a:t>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can be set to one attempt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Limit user access to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Harden webdav authentication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Scanning incoming </a:t>
            </a:r>
            <a:r>
              <a:rPr lang="en" sz="1400"/>
              <a:t>traffic with anti virus software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Update regularly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Upgrade to more secure applications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Only use webdav with internal access within the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0" name="Google Shape;126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for </a:t>
            </a:r>
            <a:r>
              <a:rPr lang="en" sz="1400"/>
              <a:t>anything</a:t>
            </a:r>
            <a:r>
              <a:rPr lang="en" sz="1400"/>
              <a:t> using port 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for use of any </a:t>
            </a:r>
            <a:r>
              <a:rPr lang="en" sz="1400"/>
              <a:t>suspicious</a:t>
            </a:r>
            <a:r>
              <a:rPr lang="en" sz="1400"/>
              <a:t>  file extension or scripts. in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for anything triggered by an anti-virus software.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should be set at 1 attempt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ability to upload files to this directory through the web interface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Disabling HTTP PUT method to prevent file uploading.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Setup </a:t>
            </a:r>
            <a:r>
              <a:rPr lang="en" sz="1400"/>
              <a:t>secure</a:t>
            </a:r>
            <a:r>
              <a:rPr lang="en" sz="1400"/>
              <a:t> anti-virus application to screen all incoming files with daily automatic update.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Update firewall rules bi-monthly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7"/>
          <p:cNvSpPr txBox="1"/>
          <p:nvPr>
            <p:ph type="title"/>
          </p:nvPr>
        </p:nvSpPr>
        <p:spPr>
          <a:xfrm>
            <a:off x="274350" y="4311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to all slides made by:</a:t>
            </a:r>
            <a:endParaRPr/>
          </a:p>
        </p:txBody>
      </p:sp>
      <p:sp>
        <p:nvSpPr>
          <p:cNvPr id="1272" name="Google Shape;127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7"/>
          <p:cNvSpPr txBox="1"/>
          <p:nvPr/>
        </p:nvSpPr>
        <p:spPr>
          <a:xfrm>
            <a:off x="1502500" y="1693275"/>
            <a:ext cx="675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Kieran Selengut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Kasper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Stephan Williams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Dawson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 Street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OS:2.6.32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IPv4:192.168.0.100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Hostname:Red vs  Blue ML-REFVM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910475"/>
            <a:ext cx="6699600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{EC37621D-2EE0-46AC-BE0F-493D68ED9CD2}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 ML-REFVM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machine used to see the log data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data from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{EC37621D-2EE0-46AC-BE0F-493D68ED9CD2}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can allow attackers to access private information. This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larger risk for data loss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red team to find private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access files within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servers stores files under “root” directory that is accessible to the users on the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red ream to view root files after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accessing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ip on port 80 in browser, wherein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red team obtained secret files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the password is too easy to guess it can be used in a brute force tool and wordlist to be hacked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red team to brute force Ashton’s password, which was Leopoldo and access secret files in the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hashed password can be cracked through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different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tools like john the ripper. Takes minutes to crack if not encrypted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red team to use md5cracker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password for john which was linux4u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[open port 80]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used nmap to scan for any open ports and services in the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found that ip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address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192.168.1.105 had an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open port 80 to pass through, in which we were able to access the directory with important files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481375"/>
            <a:ext cx="2901999" cy="31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[Accessible files]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open port 80, we opened a web browser to see if there was anything important to see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Accessing the files gave us intel which the users had access to the secret files we were looking for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13" y="1481363"/>
            <a:ext cx="25812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775" y="3188438"/>
            <a:ext cx="4152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